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7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Advanced Android Application Development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3 – Activity Lifecycle and Data, Content Providers and Loaders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Storing Data in Android</a:t>
            </a:r>
            <a:br>
              <a:rPr lang="en-US" dirty="0" smtClean="0"/>
            </a:br>
            <a:r>
              <a:rPr lang="en-US" sz="3600" dirty="0" smtClean="0"/>
              <a:t>Battery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D:\Android-MKU-2\03\16b - Storing Data in Andro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0"/>
            <a:ext cx="6350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Storing Data in Android</a:t>
            </a:r>
            <a:br>
              <a:rPr lang="en-US" dirty="0" smtClean="0"/>
            </a:br>
            <a:r>
              <a:rPr lang="en-US" sz="3600" dirty="0" smtClean="0"/>
              <a:t>Data Plans or Roaming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D:\Android-MKU-2\03\16c - Storing Data in Andro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0"/>
            <a:ext cx="6350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Storing Data in Android</a:t>
            </a:r>
            <a:br>
              <a:rPr lang="en-US" dirty="0" smtClean="0"/>
            </a:br>
            <a:r>
              <a:rPr lang="en-US" sz="3600" dirty="0" smtClean="0"/>
              <a:t>Server Load and Network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D:\Android-MKU-2\03\16d - Storing Data in Andro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0"/>
            <a:ext cx="66675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Storing Data in Android</a:t>
            </a:r>
            <a:br>
              <a:rPr lang="en-US" dirty="0" smtClean="0"/>
            </a:br>
            <a:r>
              <a:rPr lang="en-US" sz="3600" dirty="0" smtClean="0"/>
              <a:t>Network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D:\Android-MKU-2\03\16e - Storing Data in Andro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86000"/>
            <a:ext cx="6858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Storage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Android-MKU-2\03\17 - SQLite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209800"/>
            <a:ext cx="8128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Storage Options</a:t>
            </a:r>
            <a:br>
              <a:rPr lang="en-US" dirty="0" smtClean="0"/>
            </a:br>
            <a:r>
              <a:rPr lang="en-US" sz="3600" dirty="0" err="1" smtClean="0"/>
              <a:t>SharedPreferences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:\Android-MKU-2\03\17 - SQLite Databases - SharedPreferen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8800"/>
            <a:ext cx="733425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Storage Options</a:t>
            </a:r>
            <a:br>
              <a:rPr lang="en-US" dirty="0" smtClean="0"/>
            </a:br>
            <a:r>
              <a:rPr lang="en-US" sz="3600" dirty="0" err="1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Android-MKU-2\03\17 - SQLite Databases - SQLi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Android-MKU-2\03\17b - SQLite Databases - SQLi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31800" y="1143000"/>
            <a:ext cx="93980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Android-MKU-2\03\17c - SQLite Databases - SQ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0068" y="1219200"/>
            <a:ext cx="9482668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SQLite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D:\Android-MKU-2\03\17d - SQLite Databases - SQ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867" y="1676400"/>
            <a:ext cx="9211734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Lifecycle</a:t>
            </a:r>
          </a:p>
          <a:p>
            <a:r>
              <a:rPr lang="en-US" dirty="0" smtClean="0"/>
              <a:t>Active and Visible Lifetimes</a:t>
            </a:r>
          </a:p>
          <a:p>
            <a:r>
              <a:rPr lang="en-US" dirty="0" smtClean="0"/>
              <a:t>Lifecycle Events</a:t>
            </a:r>
          </a:p>
          <a:p>
            <a:r>
              <a:rPr lang="en-US" dirty="0" smtClean="0"/>
              <a:t>Activity Termination</a:t>
            </a:r>
          </a:p>
          <a:p>
            <a:r>
              <a:rPr lang="en-US" dirty="0" smtClean="0"/>
              <a:t>Maintaining State</a:t>
            </a:r>
          </a:p>
          <a:p>
            <a:r>
              <a:rPr lang="en-US" dirty="0" smtClean="0"/>
              <a:t>Storing Data in Android</a:t>
            </a:r>
          </a:p>
          <a:p>
            <a:r>
              <a:rPr lang="en-US" dirty="0" smtClean="0"/>
              <a:t>Storage Options</a:t>
            </a:r>
          </a:p>
          <a:p>
            <a:r>
              <a:rPr lang="en-US" dirty="0" err="1" smtClean="0"/>
              <a:t>SQLite</a:t>
            </a:r>
            <a:endParaRPr lang="en-US" dirty="0" smtClean="0"/>
          </a:p>
          <a:p>
            <a:r>
              <a:rPr lang="en-US" dirty="0" smtClean="0"/>
              <a:t>Why Content Providers Matter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Helper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Android-MKU-2\03\17e - SQLite Databases - Helper Functio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867" y="1676400"/>
            <a:ext cx="9211734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Storage Solution</a:t>
            </a:r>
            <a:br>
              <a:rPr lang="en-US" dirty="0" smtClean="0"/>
            </a:br>
            <a:r>
              <a:rPr lang="en-US" sz="3100" dirty="0" smtClean="0"/>
              <a:t>Database Contract, Content Provider, DB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Android-MKU-2\03\20 - How We're Changing Sunshine 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Data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D:\Android-MKU-2\03\21 - WeatherContr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467" y="1600200"/>
            <a:ext cx="7916334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Contract</a:t>
            </a:r>
            <a:br>
              <a:rPr lang="en-US" dirty="0" smtClean="0"/>
            </a:br>
            <a:r>
              <a:rPr lang="en-US" sz="3600" dirty="0" smtClean="0"/>
              <a:t>UI </a:t>
            </a:r>
            <a:r>
              <a:rPr lang="en-US" sz="3600" dirty="0" err="1" smtClean="0"/>
              <a:t>vs</a:t>
            </a:r>
            <a:r>
              <a:rPr lang="en-US" sz="3600" dirty="0" smtClean="0"/>
              <a:t> 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Android-MKU-2\03\21b - WeatherContract - UI - Data Sour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466" y="1752600"/>
            <a:ext cx="7916332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Table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Android-MKU-2\03\23 - Weather Table Colum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33" y="2038350"/>
            <a:ext cx="9110134" cy="5124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and Location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Android-MKU-2\03\24 - Weather and Location Tabl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574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and Location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Android-MKU-2\03\24b - Weather and Location Tabl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5344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Weather and Location Tables</a:t>
            </a:r>
            <a:br>
              <a:rPr lang="en-US" dirty="0" smtClean="0"/>
            </a:br>
            <a:r>
              <a:rPr lang="en-US" sz="3600" dirty="0" smtClean="0"/>
              <a:t>Inner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Android-MKU-2\03\24c - Weather and Location Tabl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2860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Android-MKU-2\03\27 - Our Weather Contr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2057400"/>
            <a:ext cx="89408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Android-MKU-2\03\27b - Our Weather Contr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https://upload.wikimedia.org/wikipedia/en/f/f6/Android_application_life_cy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71059"/>
            <a:ext cx="8286750" cy="3830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Constants in Contract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Android-MKU-2\03\28 - Define Contants in Contr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017" y="2057400"/>
            <a:ext cx="7653866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Android-MKU-2\03\28b - Define Contants in Contr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867" y="1447800"/>
            <a:ext cx="9211734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SQLiteOpenHelper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Android-MKU-2\03\29 - SQLiteOpenHelp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2209800"/>
            <a:ext cx="600075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 smtClean="0"/>
              <a:t>WeatherDbHelper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Android-MKU-2\03\29b - SQLiteOpenHelp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867" y="1600200"/>
            <a:ext cx="9211734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Android-MKU-2\03\29c - SQLiteOpenHelp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19224"/>
            <a:ext cx="9144000" cy="5286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Android-MKU-2\03\30 - Location Data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273300"/>
            <a:ext cx="8128000" cy="298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SQLiteOpenHelper</a:t>
            </a:r>
            <a:r>
              <a:rPr lang="en-US" dirty="0" smtClean="0"/>
              <a:t> </a:t>
            </a:r>
            <a:r>
              <a:rPr lang="en-US" dirty="0" err="1" smtClean="0"/>
              <a:t>onUpgrade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Android-MKU-2\03\32 - SQLiteOpenHelper onUpgra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0"/>
            <a:ext cx="9144000" cy="3571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Android-MKU-2\03\33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093200" cy="41203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Android-MKU-2\03\33b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03412"/>
            <a:ext cx="9144000" cy="64545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D:\Android-MKU-2\03\33c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642938"/>
            <a:ext cx="9906000" cy="5572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developer.android.com/images/activity_lifecyc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1675" y="466724"/>
            <a:ext cx="4886325" cy="63150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D:\Android-MKU-2\03\33d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609600"/>
            <a:ext cx="9906000" cy="5262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:\Android-MKU-2\03\33e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89857"/>
            <a:ext cx="9144000" cy="5878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9" name="Picture 3" descr="D:\Android-MKU-2\03\33f - Reading Writing Validating 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09448"/>
            <a:ext cx="9144000" cy="5439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Read/Write from Location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Android-MKU-2\03\34 - Test Read Write from Location Tab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867" y="1905000"/>
            <a:ext cx="9211734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Read/Write from Weather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Android-MKU-2\03\05 - Lifecycle Even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1336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Events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Android-MKU-2\03\06 - Lifecycle Events Solu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1336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Activity 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D:\Android-MKU-2\03\07 - Activity Termin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953" y="1524000"/>
            <a:ext cx="6416508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smtClean="0"/>
              <a:t>Maintaining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:\Android-MKU-2\03\13 - Maintaining St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965" y="2159000"/>
            <a:ext cx="8802484" cy="431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Storing Data in Android</a:t>
            </a:r>
            <a:br>
              <a:rPr lang="en-US" dirty="0" smtClean="0"/>
            </a:br>
            <a:r>
              <a:rPr lang="en-US" sz="3600" dirty="0" smtClean="0"/>
              <a:t>User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 descr="D:\Android-MKU-2\03\16 - Storing Data in Andro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2286000"/>
            <a:ext cx="6350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5268</TotalTime>
  <Words>124</Words>
  <Application>Microsoft Office PowerPoint</Application>
  <PresentationFormat>On-screen Show (4:3)</PresentationFormat>
  <Paragraphs>46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Urban</vt:lpstr>
      <vt:lpstr>Advanced Android Application Development</vt:lpstr>
      <vt:lpstr>Contents</vt:lpstr>
      <vt:lpstr>Activity Lifecycle</vt:lpstr>
      <vt:lpstr>Slide 4</vt:lpstr>
      <vt:lpstr>Lifecycle Events</vt:lpstr>
      <vt:lpstr>Lifecycle Events Solution</vt:lpstr>
      <vt:lpstr>Activity Termination</vt:lpstr>
      <vt:lpstr>Maintaining State</vt:lpstr>
      <vt:lpstr>Storing Data in Android User Experience</vt:lpstr>
      <vt:lpstr>Storing Data in Android Battery Life</vt:lpstr>
      <vt:lpstr>Storing Data in Android Data Plans or Roaming</vt:lpstr>
      <vt:lpstr>Storing Data in Android Server Load and Network Bandwidth</vt:lpstr>
      <vt:lpstr>Storing Data in Android Network Connection</vt:lpstr>
      <vt:lpstr>Storage Options</vt:lpstr>
      <vt:lpstr>Storage Options SharedPreferences</vt:lpstr>
      <vt:lpstr>Storage Options SQLite</vt:lpstr>
      <vt:lpstr>Slide 17</vt:lpstr>
      <vt:lpstr>Slide 18</vt:lpstr>
      <vt:lpstr>SQLite Usage</vt:lpstr>
      <vt:lpstr>Helper Functions</vt:lpstr>
      <vt:lpstr>Data Storage Solution Database Contract, Content Provider, DB Helper</vt:lpstr>
      <vt:lpstr>Data Contract</vt:lpstr>
      <vt:lpstr>Data Contract UI vs Data Source</vt:lpstr>
      <vt:lpstr>Weather Table Columns</vt:lpstr>
      <vt:lpstr>Weather and Location Tables</vt:lpstr>
      <vt:lpstr>Weather and Location Tables</vt:lpstr>
      <vt:lpstr>Weather and Location Tables Inner Joins</vt:lpstr>
      <vt:lpstr>Weather Contract</vt:lpstr>
      <vt:lpstr>Slide 29</vt:lpstr>
      <vt:lpstr>Define Constants in Contract </vt:lpstr>
      <vt:lpstr>Slide 31</vt:lpstr>
      <vt:lpstr>SQLiteOpenHelper</vt:lpstr>
      <vt:lpstr>WeatherDbHelper</vt:lpstr>
      <vt:lpstr>Slide 34</vt:lpstr>
      <vt:lpstr>Location Table</vt:lpstr>
      <vt:lpstr>SQLiteOpenHelper onUpgrade()</vt:lpstr>
      <vt:lpstr>Slide 37</vt:lpstr>
      <vt:lpstr>Slide 38</vt:lpstr>
      <vt:lpstr>Slide 39</vt:lpstr>
      <vt:lpstr>Slide 40</vt:lpstr>
      <vt:lpstr>Slide 41</vt:lpstr>
      <vt:lpstr>Slide 42</vt:lpstr>
      <vt:lpstr>Test Read/Write from Location Table</vt:lpstr>
      <vt:lpstr>Test Read/Write from Weather Table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Android Application Development</dc:title>
  <dc:creator>hvthao</dc:creator>
  <cp:lastModifiedBy>hvthao</cp:lastModifiedBy>
  <cp:revision>218</cp:revision>
  <dcterms:created xsi:type="dcterms:W3CDTF">2006-08-16T00:00:00Z</dcterms:created>
  <dcterms:modified xsi:type="dcterms:W3CDTF">2015-10-08T19:41:51Z</dcterms:modified>
</cp:coreProperties>
</file>